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70" r:id="rId3"/>
    <p:sldId id="287" r:id="rId4"/>
    <p:sldId id="288" r:id="rId5"/>
    <p:sldId id="289" r:id="rId6"/>
    <p:sldId id="29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37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70C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55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757B136-7A8B-DA07-9461-2095C08F639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tags" Target="../tags/tag12.xml"/><Relationship Id="rId5" Type="http://schemas.openxmlformats.org/officeDocument/2006/relationships/tags" Target="../tags/tag11.xml"/><Relationship Id="rId4" Type="http://schemas.openxmlformats.org/officeDocument/2006/relationships/tags" Target="../tags/tag1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tags" Target="../tags/tag15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14.xml"/><Relationship Id="rId1" Type="http://schemas.openxmlformats.org/officeDocument/2006/relationships/tags" Target="../tags/tag13.xml"/><Relationship Id="rId6" Type="http://schemas.openxmlformats.org/officeDocument/2006/relationships/tags" Target="../tags/tag18.xml"/><Relationship Id="rId5" Type="http://schemas.openxmlformats.org/officeDocument/2006/relationships/tags" Target="../tags/tag17.xml"/><Relationship Id="rId4" Type="http://schemas.openxmlformats.org/officeDocument/2006/relationships/tags" Target="../tags/tag1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tags" Target="../tags/tag21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0.xml"/><Relationship Id="rId1" Type="http://schemas.openxmlformats.org/officeDocument/2006/relationships/tags" Target="../tags/tag19.xml"/><Relationship Id="rId6" Type="http://schemas.openxmlformats.org/officeDocument/2006/relationships/tags" Target="../tags/tag24.xml"/><Relationship Id="rId5" Type="http://schemas.openxmlformats.org/officeDocument/2006/relationships/tags" Target="../tags/tag23.xml"/><Relationship Id="rId4" Type="http://schemas.openxmlformats.org/officeDocument/2006/relationships/tags" Target="../tags/tag2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tags" Target="../tags/tag27.xml"/><Relationship Id="rId7" Type="http://schemas.openxmlformats.org/officeDocument/2006/relationships/slideLayout" Target="../slideLayouts/slideLayout2.xml"/><Relationship Id="rId2" Type="http://schemas.openxmlformats.org/officeDocument/2006/relationships/tags" Target="../tags/tag26.xml"/><Relationship Id="rId1" Type="http://schemas.openxmlformats.org/officeDocument/2006/relationships/tags" Target="../tags/tag25.xml"/><Relationship Id="rId6" Type="http://schemas.openxmlformats.org/officeDocument/2006/relationships/tags" Target="../tags/tag30.xml"/><Relationship Id="rId5" Type="http://schemas.openxmlformats.org/officeDocument/2006/relationships/tags" Target="../tags/tag29.xml"/><Relationship Id="rId4" Type="http://schemas.openxmlformats.org/officeDocument/2006/relationships/tags" Target="../tags/tag2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E17C1F7-B547-2E81-B5B2-32B68C2797A6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5C983EF0-1CAB-A0C4-19BB-EB745A7286B3}"/>
              </a:ext>
            </a:extLst>
          </p:cNvPr>
          <p:cNvSpPr>
            <a:spLocks noGrp="1"/>
          </p:cNvSpPr>
          <p:nvPr>
            <p:ph type="body" idx="1"/>
            <p:custDataLst>
              <p:tags r:id="rId2"/>
            </p:custDataLst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01F30D81-C41E-64C5-5B35-0C14CC94AC07}"/>
              </a:ext>
            </a:extLst>
          </p:cNvPr>
          <p:cNvGrpSpPr/>
          <p:nvPr>
            <p:custDataLst>
              <p:tags r:id="rId3"/>
            </p:custDataLst>
          </p:nvPr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C0D4BB0B-B3AE-3381-B7B5-A4E94D2691E1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1800" b="0" i="0" u="none" strike="noStrike" kern="120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DA106CEF-C152-7A13-D58A-BC442F52F778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fr-FR" sz="2800" b="1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  <a:p>
              <a:pPr marL="457200" marR="0" lvl="0" indent="-457200" algn="l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 typeface="Wingdings" panose="05000000000000000000" pitchFamily="2" charset="2"/>
                <a:buChar char="è"/>
                <a:tabLst/>
                <a:defRPr/>
              </a:pPr>
              <a:r>
                <a:rPr kumimoji="0" lang="fr-FR" sz="3200" b="1" i="0" u="none" strike="noStrike" kern="120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rPr>
                <a:t>J’apprends à lire et écrire les nombres après 60.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6F808CB8-7104-F0C7-4DD9-566904F12B7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691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Lis chaque nombre. 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7758545" y="6515107"/>
            <a:ext cx="1385455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exemple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6BAEFCC-1F70-3311-94B5-F8A58BB0F6A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387531" y="3136612"/>
            <a:ext cx="83689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/>
              <a:t>10 – 20 – 30 – 40 – 50 – 60 – 70 – 80 – 90 – 100  </a:t>
            </a:r>
          </a:p>
        </p:txBody>
      </p:sp>
    </p:spTree>
    <p:extLst>
      <p:ext uri="{BB962C8B-B14F-4D97-AF65-F5344CB8AC3E}">
        <p14:creationId xmlns:p14="http://schemas.microsoft.com/office/powerpoint/2010/main" val="22555908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BDA9486-8EE6-96E3-155C-2AF8B25D921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8D5FF93C-81AC-07F2-7DB4-4B0632D37462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Lis le nom de chaque famille. 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505D9530-EC5D-601C-C093-221A1225A88B}"/>
              </a:ext>
            </a:extLst>
          </p:cNvPr>
          <p:cNvSpPr txBox="1">
            <a:spLocks/>
          </p:cNvSpPr>
          <p:nvPr>
            <p:custDataLst>
              <p:tags r:id="rId2"/>
            </p:custDataLst>
          </p:nvPr>
        </p:nvSpPr>
        <p:spPr>
          <a:xfrm>
            <a:off x="7758545" y="6515107"/>
            <a:ext cx="1385455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exemple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9208B767-6B9D-DFB5-9EC6-79A3FBC12E9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91906" y="976369"/>
            <a:ext cx="4532027" cy="3709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20 : </a:t>
            </a:r>
            <a:r>
              <a:rPr lang="fr-FR" sz="3200" b="1" dirty="0"/>
              <a:t>vingt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30: </a:t>
            </a:r>
            <a:r>
              <a:rPr lang="fr-FR" sz="3200" b="1" dirty="0"/>
              <a:t>trente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40 : </a:t>
            </a:r>
            <a:r>
              <a:rPr lang="fr-FR" sz="3200" b="1" dirty="0"/>
              <a:t>quarante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50 : </a:t>
            </a:r>
            <a:r>
              <a:rPr lang="fr-FR" sz="3200" b="1" dirty="0"/>
              <a:t>cinquante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60 : </a:t>
            </a:r>
            <a:r>
              <a:rPr lang="fr-FR" sz="3200" b="1" dirty="0"/>
              <a:t>soixante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047553B-5BD8-291B-D95C-F11D3F573BB6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91906" y="4586071"/>
            <a:ext cx="4074827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70 : </a:t>
            </a:r>
            <a:r>
              <a:rPr lang="fr-FR" sz="3200" b="1" dirty="0"/>
              <a:t>soixante - dix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EEA7286A-DD0A-6F93-140A-56846582A9D2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91906" y="5267214"/>
            <a:ext cx="4294961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80 : </a:t>
            </a:r>
            <a:r>
              <a:rPr lang="fr-FR" sz="3200" b="1" dirty="0"/>
              <a:t>quatre - vingts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4B69C6E1-F789-1A2E-965D-BDF1A5CF1535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691906" y="5901365"/>
            <a:ext cx="4371161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90 : </a:t>
            </a:r>
            <a:r>
              <a:rPr lang="fr-FR" sz="3200" b="1" dirty="0"/>
              <a:t>quatre - vingt - dix</a:t>
            </a:r>
          </a:p>
        </p:txBody>
      </p:sp>
    </p:spTree>
    <p:extLst>
      <p:ext uri="{BB962C8B-B14F-4D97-AF65-F5344CB8AC3E}">
        <p14:creationId xmlns:p14="http://schemas.microsoft.com/office/powerpoint/2010/main" val="15186800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D6D7BFF-D226-6193-C4FE-FF0464DD3A0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9B1E68AF-6B7D-EE60-1D9D-11913C3CFD1C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A quelle famille appartient ce nombre ?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F15A8B7F-608C-5C43-AD7C-FBBFE496BAD2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357257" y="2782581"/>
            <a:ext cx="1184791" cy="1582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7200" dirty="0">
                <a:solidFill>
                  <a:srgbClr val="0070C0"/>
                </a:solidFill>
              </a:rPr>
              <a:t>84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936E1349-88B9-CC7C-97F7-3AD76D49B8C1}"/>
              </a:ext>
            </a:extLst>
          </p:cNvPr>
          <p:cNvCxnSpPr>
            <a:cxnSpLocks/>
          </p:cNvCxnSpPr>
          <p:nvPr/>
        </p:nvCxnSpPr>
        <p:spPr>
          <a:xfrm flipH="1">
            <a:off x="4047067" y="3805646"/>
            <a:ext cx="2310190" cy="1951687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4E6EED3E-D5D4-2DB3-7791-B97A0D320B06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1/3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146AF78B-ADF9-A217-B480-A5DD55CB4AC6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91906" y="976369"/>
            <a:ext cx="4532027" cy="3709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20 : </a:t>
            </a:r>
            <a:r>
              <a:rPr lang="fr-FR" sz="3200" b="1" dirty="0"/>
              <a:t>vingt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30: </a:t>
            </a:r>
            <a:r>
              <a:rPr lang="fr-FR" sz="3200" b="1" dirty="0"/>
              <a:t>trente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40 : </a:t>
            </a:r>
            <a:r>
              <a:rPr lang="fr-FR" sz="3200" b="1" dirty="0"/>
              <a:t>quarante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50 : </a:t>
            </a:r>
            <a:r>
              <a:rPr lang="fr-FR" sz="3200" b="1" dirty="0"/>
              <a:t>cinquante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60 : </a:t>
            </a:r>
            <a:r>
              <a:rPr lang="fr-FR" sz="3200" b="1" dirty="0"/>
              <a:t>soixante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C878FCD9-B339-79F9-2694-E1761BF6F677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91906" y="4586071"/>
            <a:ext cx="4074827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70 : </a:t>
            </a:r>
            <a:r>
              <a:rPr lang="fr-FR" sz="3200" b="1" dirty="0"/>
              <a:t>soixante - dix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33ECDEE2-CD44-E0AC-AF65-F7E6229FB025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91906" y="5267214"/>
            <a:ext cx="4294961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80 : </a:t>
            </a:r>
            <a:r>
              <a:rPr lang="fr-FR" sz="3200" b="1" dirty="0"/>
              <a:t>quatre - vingts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119BF6E7-EEB5-4399-17EA-48A94F9CF357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691906" y="5901365"/>
            <a:ext cx="4371161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90 : </a:t>
            </a:r>
            <a:r>
              <a:rPr lang="fr-FR" sz="3200" b="1" dirty="0"/>
              <a:t>quatre - vingt - dix</a:t>
            </a:r>
          </a:p>
        </p:txBody>
      </p:sp>
    </p:spTree>
    <p:extLst>
      <p:ext uri="{BB962C8B-B14F-4D97-AF65-F5344CB8AC3E}">
        <p14:creationId xmlns:p14="http://schemas.microsoft.com/office/powerpoint/2010/main" val="2224269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6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5931450-20F9-2B2D-B70C-0BE3E999BA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AE4D92D-A906-3F92-6AAA-82C142BBCC2D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A quelle famille appartient ce nombre ?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BB2B93B5-C8B0-FDA5-27C9-D403CE961E4E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234545" y="2789154"/>
            <a:ext cx="1184791" cy="1582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7200" dirty="0">
                <a:solidFill>
                  <a:srgbClr val="0070C0"/>
                </a:solidFill>
              </a:rPr>
              <a:t>72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BD1825FD-DCD7-977B-729E-1F7E662B2F83}"/>
              </a:ext>
            </a:extLst>
          </p:cNvPr>
          <p:cNvCxnSpPr>
            <a:cxnSpLocks/>
          </p:cNvCxnSpPr>
          <p:nvPr/>
        </p:nvCxnSpPr>
        <p:spPr>
          <a:xfrm flipH="1">
            <a:off x="3826933" y="3805646"/>
            <a:ext cx="2530324" cy="125742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A28AEF58-8124-90D4-2DD4-6D514F066DC9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2/3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7EA783C8-F20D-7FE5-BBBB-73F9954CFBC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91906" y="976369"/>
            <a:ext cx="4532027" cy="3709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20 : </a:t>
            </a:r>
            <a:r>
              <a:rPr lang="fr-FR" sz="3200" b="1" dirty="0"/>
              <a:t>vingt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30: </a:t>
            </a:r>
            <a:r>
              <a:rPr lang="fr-FR" sz="3200" b="1" dirty="0"/>
              <a:t>trente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40 : </a:t>
            </a:r>
            <a:r>
              <a:rPr lang="fr-FR" sz="3200" b="1" dirty="0"/>
              <a:t>quarante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50 : </a:t>
            </a:r>
            <a:r>
              <a:rPr lang="fr-FR" sz="3200" b="1" dirty="0"/>
              <a:t>cinquante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60 : </a:t>
            </a:r>
            <a:r>
              <a:rPr lang="fr-FR" sz="3200" b="1" dirty="0"/>
              <a:t>soixante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39DA7F9-DC38-5909-E9D6-3F54308D26B4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91906" y="4586071"/>
            <a:ext cx="4074827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70 : </a:t>
            </a:r>
            <a:r>
              <a:rPr lang="fr-FR" sz="3200" b="1" dirty="0"/>
              <a:t>soixante - dix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E497B27-5192-3108-93DA-32A3DBB61827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91906" y="5267214"/>
            <a:ext cx="4294961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80 : </a:t>
            </a:r>
            <a:r>
              <a:rPr lang="fr-FR" sz="3200" b="1" dirty="0"/>
              <a:t>quatre - vingts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EA48666C-1B6A-9C47-52FA-627A511166F8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691906" y="5901365"/>
            <a:ext cx="4371161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90 : </a:t>
            </a:r>
            <a:r>
              <a:rPr lang="fr-FR" sz="3200" b="1" dirty="0"/>
              <a:t>quatre - vingt - dix</a:t>
            </a:r>
          </a:p>
        </p:txBody>
      </p:sp>
    </p:spTree>
    <p:extLst>
      <p:ext uri="{BB962C8B-B14F-4D97-AF65-F5344CB8AC3E}">
        <p14:creationId xmlns:p14="http://schemas.microsoft.com/office/powerpoint/2010/main" val="19117302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2E94EE0-795E-0BA8-DADF-88154A3837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C43A2C8C-C548-1A99-3392-4E476527DBC8}"/>
              </a:ext>
            </a:extLst>
          </p:cNvPr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A quelle famille appartient ce nombre ? 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EC4DA388-AB0A-9D1E-67C8-C2BF8B2B87E5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6357257" y="2637725"/>
            <a:ext cx="1184791" cy="1582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7200" dirty="0">
                <a:solidFill>
                  <a:srgbClr val="0070C0"/>
                </a:solidFill>
              </a:rPr>
              <a:t>95</a:t>
            </a:r>
          </a:p>
        </p:txBody>
      </p:sp>
      <p:cxnSp>
        <p:nvCxnSpPr>
          <p:cNvPr id="12" name="Connecteur droit avec flèche 11">
            <a:extLst>
              <a:ext uri="{FF2B5EF4-FFF2-40B4-BE49-F238E27FC236}">
                <a16:creationId xmlns:a16="http://schemas.microsoft.com/office/drawing/2014/main" id="{954F0F30-8CA2-6B02-B592-98EF3A705788}"/>
              </a:ext>
            </a:extLst>
          </p:cNvPr>
          <p:cNvCxnSpPr>
            <a:cxnSpLocks/>
          </p:cNvCxnSpPr>
          <p:nvPr/>
        </p:nvCxnSpPr>
        <p:spPr>
          <a:xfrm flipH="1">
            <a:off x="4648200" y="3805646"/>
            <a:ext cx="1709057" cy="2527421"/>
          </a:xfrm>
          <a:prstGeom prst="straightConnector1">
            <a:avLst/>
          </a:prstGeom>
          <a:ln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34845EF9-21D5-C895-14E0-58FF35FF89D8}"/>
              </a:ext>
            </a:extLst>
          </p:cNvPr>
          <p:cNvSpPr txBox="1">
            <a:spLocks/>
          </p:cNvSpPr>
          <p:nvPr/>
        </p:nvSpPr>
        <p:spPr>
          <a:xfrm>
            <a:off x="8372152" y="6490150"/>
            <a:ext cx="771847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3/3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4A659AD4-F488-6886-4350-17E427DADE95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691906" y="976369"/>
            <a:ext cx="4532027" cy="37093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20 : </a:t>
            </a:r>
            <a:r>
              <a:rPr lang="fr-FR" sz="3200" b="1" dirty="0"/>
              <a:t>vingt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30: </a:t>
            </a:r>
            <a:r>
              <a:rPr lang="fr-FR" sz="3200" b="1" dirty="0"/>
              <a:t>trente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40 : </a:t>
            </a:r>
            <a:r>
              <a:rPr lang="fr-FR" sz="3200" b="1" dirty="0"/>
              <a:t>quarante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50 : </a:t>
            </a:r>
            <a:r>
              <a:rPr lang="fr-FR" sz="3200" b="1" dirty="0"/>
              <a:t>cinquante</a:t>
            </a:r>
          </a:p>
          <a:p>
            <a:pPr>
              <a:lnSpc>
                <a:spcPct val="150000"/>
              </a:lnSpc>
            </a:pPr>
            <a:r>
              <a:rPr lang="fr-FR" sz="3200" dirty="0"/>
              <a:t>60 : </a:t>
            </a:r>
            <a:r>
              <a:rPr lang="fr-FR" sz="3200" b="1" dirty="0"/>
              <a:t>soixante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9575D3F7-F92E-EBF1-6B1D-0595D7FB6252}"/>
              </a:ext>
            </a:extLst>
          </p:cNvPr>
          <p:cNvSpPr txBox="1"/>
          <p:nvPr>
            <p:custDataLst>
              <p:tags r:id="rId4"/>
            </p:custDataLst>
          </p:nvPr>
        </p:nvSpPr>
        <p:spPr>
          <a:xfrm>
            <a:off x="691906" y="4586071"/>
            <a:ext cx="4074827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70 : </a:t>
            </a:r>
            <a:r>
              <a:rPr lang="fr-FR" sz="3200" b="1" dirty="0"/>
              <a:t>soixante - dix</a:t>
            </a:r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F03FAC44-FDDE-15E7-BB51-28A5EB5B6D0C}"/>
              </a:ext>
            </a:extLst>
          </p:cNvPr>
          <p:cNvSpPr txBox="1"/>
          <p:nvPr>
            <p:custDataLst>
              <p:tags r:id="rId5"/>
            </p:custDataLst>
          </p:nvPr>
        </p:nvSpPr>
        <p:spPr>
          <a:xfrm>
            <a:off x="691906" y="5267214"/>
            <a:ext cx="4294961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80 : </a:t>
            </a:r>
            <a:r>
              <a:rPr lang="fr-FR" sz="3200" b="1" dirty="0"/>
              <a:t>quatre - vingts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91D976AF-7E05-7BEC-482B-FED74D752F65}"/>
              </a:ext>
            </a:extLst>
          </p:cNvPr>
          <p:cNvSpPr txBox="1"/>
          <p:nvPr>
            <p:custDataLst>
              <p:tags r:id="rId6"/>
            </p:custDataLst>
          </p:nvPr>
        </p:nvSpPr>
        <p:spPr>
          <a:xfrm>
            <a:off x="691906" y="5901365"/>
            <a:ext cx="4371161" cy="7546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fr-FR" sz="3200" dirty="0"/>
              <a:t>90 : </a:t>
            </a:r>
            <a:r>
              <a:rPr lang="fr-FR" sz="3200" b="1" dirty="0"/>
              <a:t>quatre - vingt - dix</a:t>
            </a:r>
          </a:p>
        </p:txBody>
      </p:sp>
    </p:spTree>
    <p:extLst>
      <p:ext uri="{BB962C8B-B14F-4D97-AF65-F5344CB8AC3E}">
        <p14:creationId xmlns:p14="http://schemas.microsoft.com/office/powerpoint/2010/main" val="1535128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5" grpId="0"/>
      <p:bldP spid="7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4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6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219</TotalTime>
  <Words>197</Words>
  <Application>Microsoft Office PowerPoint</Application>
  <PresentationFormat>Affichage à l'écran (4:3)</PresentationFormat>
  <Paragraphs>48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1" baseType="lpstr">
      <vt:lpstr>Arial</vt:lpstr>
      <vt:lpstr>Calibri</vt:lpstr>
      <vt:lpstr>Wingdings</vt:lpstr>
      <vt:lpstr>Wingdings 3</vt:lpstr>
      <vt:lpstr>Thème Office</vt:lpstr>
      <vt:lpstr>Présentation PowerPoint</vt:lpstr>
      <vt:lpstr>Lis chaque nombre. </vt:lpstr>
      <vt:lpstr>Lis le nom de chaque famille. </vt:lpstr>
      <vt:lpstr>A quelle famille appartient ce nombre ? </vt:lpstr>
      <vt:lpstr>A quelle famille appartient ce nombre ? </vt:lpstr>
      <vt:lpstr>A quelle famille appartient ce nombre 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42</cp:revision>
  <dcterms:created xsi:type="dcterms:W3CDTF">2023-05-24T12:52:04Z</dcterms:created>
  <dcterms:modified xsi:type="dcterms:W3CDTF">2025-08-12T13:42:30Z</dcterms:modified>
</cp:coreProperties>
</file>